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70" r:id="rId2"/>
    <p:sldMasterId id="2147483665" r:id="rId3"/>
    <p:sldMasterId id="2147483683" r:id="rId4"/>
  </p:sldMasterIdLst>
  <p:notesMasterIdLst>
    <p:notesMasterId r:id="rId7"/>
  </p:notesMasterIdLst>
  <p:sldIdLst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1D42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04" autoAdjust="0"/>
    <p:restoredTop sz="94660"/>
  </p:normalViewPr>
  <p:slideViewPr>
    <p:cSldViewPr>
      <p:cViewPr varScale="1">
        <p:scale>
          <a:sx n="108" d="100"/>
          <a:sy n="108" d="100"/>
        </p:scale>
        <p:origin x="75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C918A-D996-416B-9981-7E63BC421144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BF009-2103-410F-8A67-B40C4A754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903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C6B87DD-B43D-409F-B3BB-04DB8389A0A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57200" y="3505200"/>
            <a:ext cx="11430000" cy="609600"/>
          </a:xfrm>
          <a:prstGeom prst="rect">
            <a:avLst/>
          </a:prstGeom>
        </p:spPr>
        <p:txBody>
          <a:bodyPr/>
          <a:lstStyle>
            <a:lvl1pPr marL="92075" indent="0">
              <a:buNone/>
              <a:defRPr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here to add a title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814CECDE-3DC0-465B-BE8A-1AD4B5E91FF5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57200" y="4200525"/>
            <a:ext cx="11430000" cy="838200"/>
          </a:xfrm>
          <a:prstGeom prst="rect">
            <a:avLst/>
          </a:prstGeom>
        </p:spPr>
        <p:txBody>
          <a:bodyPr/>
          <a:lstStyle>
            <a:lvl1pPr marL="92075" indent="0">
              <a:buNone/>
              <a:defRPr sz="2800" b="0"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Use this line as a subtitle or for your name and title</a:t>
            </a:r>
          </a:p>
        </p:txBody>
      </p:sp>
    </p:spTree>
    <p:extLst>
      <p:ext uri="{BB962C8B-B14F-4D97-AF65-F5344CB8AC3E}">
        <p14:creationId xmlns:p14="http://schemas.microsoft.com/office/powerpoint/2010/main" val="137904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1">
            <a:extLst>
              <a:ext uri="{FF2B5EF4-FFF2-40B4-BE49-F238E27FC236}">
                <a16:creationId xmlns:a16="http://schemas.microsoft.com/office/drawing/2014/main" id="{85E3B6C9-0FA1-40F8-B64F-7DA5200F8405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57200" y="3505200"/>
            <a:ext cx="11430000" cy="609600"/>
          </a:xfrm>
          <a:prstGeom prst="rect">
            <a:avLst/>
          </a:prstGeom>
        </p:spPr>
        <p:txBody>
          <a:bodyPr/>
          <a:lstStyle>
            <a:lvl1pPr marL="92075" indent="0">
              <a:buNone/>
              <a:defRPr sz="4800" b="1">
                <a:solidFill>
                  <a:schemeClr val="tx2"/>
                </a:solidFill>
                <a:effectLst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here to add a title</a:t>
            </a:r>
          </a:p>
        </p:txBody>
      </p:sp>
      <p:sp>
        <p:nvSpPr>
          <p:cNvPr id="5" name="Content Placeholder 24">
            <a:extLst>
              <a:ext uri="{FF2B5EF4-FFF2-40B4-BE49-F238E27FC236}">
                <a16:creationId xmlns:a16="http://schemas.microsoft.com/office/drawing/2014/main" id="{00FDC77E-ECC4-48BF-B483-53018200418F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57200" y="4200525"/>
            <a:ext cx="11430000" cy="838200"/>
          </a:xfrm>
          <a:prstGeom prst="rect">
            <a:avLst/>
          </a:prstGeom>
        </p:spPr>
        <p:txBody>
          <a:bodyPr/>
          <a:lstStyle>
            <a:lvl1pPr marL="92075" indent="0">
              <a:buNone/>
              <a:defRPr sz="2800" b="0"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Use this line as a subtitle or for your name and title</a:t>
            </a:r>
          </a:p>
        </p:txBody>
      </p:sp>
    </p:spTree>
    <p:extLst>
      <p:ext uri="{BB962C8B-B14F-4D97-AF65-F5344CB8AC3E}">
        <p14:creationId xmlns:p14="http://schemas.microsoft.com/office/powerpoint/2010/main" val="2475859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95C57-81C7-4E63-9017-9A514C3E1F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17600" y="228600"/>
            <a:ext cx="10972800" cy="1143000"/>
          </a:xfrm>
        </p:spPr>
        <p:txBody>
          <a:bodyPr/>
          <a:lstStyle>
            <a:lvl1pPr>
              <a:defRPr sz="3200" b="1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here to change the header</a:t>
            </a:r>
          </a:p>
        </p:txBody>
      </p:sp>
    </p:spTree>
    <p:extLst>
      <p:ext uri="{BB962C8B-B14F-4D97-AF65-F5344CB8AC3E}">
        <p14:creationId xmlns:p14="http://schemas.microsoft.com/office/powerpoint/2010/main" val="410780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eft,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321D7D-E130-42A3-97E8-1E0C7BA436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1676400"/>
            <a:ext cx="6934200" cy="4572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  <a:lvl2pPr>
              <a:defRPr b="0"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2pPr>
            <a:lvl3pPr>
              <a:defRPr b="0"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3pPr>
            <a:lvl4pPr>
              <a:defRPr b="0"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4pPr>
            <a:lvl5pPr>
              <a:defRPr b="0"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07C4592-84AD-4751-B488-0815F4571A3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620000" y="1676400"/>
            <a:ext cx="4267200" cy="4572000"/>
          </a:xfrm>
          <a:prstGeom prst="rect">
            <a:avLst/>
          </a:prstGeom>
        </p:spPr>
        <p:txBody>
          <a:bodyPr/>
          <a:lstStyle>
            <a:lvl1pPr marL="92075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4EBD9CD-5313-41F6-8202-9DB831844A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17600" y="228600"/>
            <a:ext cx="10972800" cy="1143000"/>
          </a:xfrm>
        </p:spPr>
        <p:txBody>
          <a:bodyPr/>
          <a:lstStyle>
            <a:lvl1pPr>
              <a:defRPr sz="3200" b="1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here to change the header</a:t>
            </a:r>
          </a:p>
        </p:txBody>
      </p:sp>
    </p:spTree>
    <p:extLst>
      <p:ext uri="{BB962C8B-B14F-4D97-AF65-F5344CB8AC3E}">
        <p14:creationId xmlns:p14="http://schemas.microsoft.com/office/powerpoint/2010/main" val="371174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, 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321D7D-E130-42A3-97E8-1E0C7BA436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29200" y="1676400"/>
            <a:ext cx="6934200" cy="4572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  <a:lvl2pPr>
              <a:defRPr b="0"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2pPr>
            <a:lvl3pPr>
              <a:defRPr b="0"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3pPr>
            <a:lvl4pPr>
              <a:defRPr b="0"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4pPr>
            <a:lvl5pPr>
              <a:defRPr b="0"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07C4592-84AD-4751-B488-0815F4571A3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33400" y="1676400"/>
            <a:ext cx="4267200" cy="4572000"/>
          </a:xfrm>
          <a:prstGeom prst="rect">
            <a:avLst/>
          </a:prstGeom>
        </p:spPr>
        <p:txBody>
          <a:bodyPr/>
          <a:lstStyle>
            <a:lvl1pPr marL="92075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433B7E8-46FA-4AE2-93AC-2A4E5A65EC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17600" y="228600"/>
            <a:ext cx="10972800" cy="1143000"/>
          </a:xfrm>
        </p:spPr>
        <p:txBody>
          <a:bodyPr/>
          <a:lstStyle>
            <a:lvl1pPr>
              <a:defRPr sz="3200" b="1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here to change the header</a:t>
            </a:r>
          </a:p>
        </p:txBody>
      </p:sp>
    </p:spTree>
    <p:extLst>
      <p:ext uri="{BB962C8B-B14F-4D97-AF65-F5344CB8AC3E}">
        <p14:creationId xmlns:p14="http://schemas.microsoft.com/office/powerpoint/2010/main" val="1900126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321D7D-E130-42A3-97E8-1E0C7BA436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676400"/>
            <a:ext cx="11353800" cy="4572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  <a:lvl2pPr>
              <a:defRPr b="0"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2pPr>
            <a:lvl3pPr>
              <a:defRPr b="0"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3pPr>
            <a:lvl4pPr>
              <a:defRPr b="0"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4pPr>
            <a:lvl5pPr>
              <a:defRPr b="0"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3943375-0881-4603-B3B6-781FE3BDB5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17600" y="228600"/>
            <a:ext cx="10972800" cy="1143000"/>
          </a:xfrm>
        </p:spPr>
        <p:txBody>
          <a:bodyPr/>
          <a:lstStyle>
            <a:lvl1pPr>
              <a:defRPr sz="3200" b="1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here to change the header</a:t>
            </a:r>
          </a:p>
        </p:txBody>
      </p:sp>
    </p:spTree>
    <p:extLst>
      <p:ext uri="{BB962C8B-B14F-4D97-AF65-F5344CB8AC3E}">
        <p14:creationId xmlns:p14="http://schemas.microsoft.com/office/powerpoint/2010/main" val="89339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Canvas, Use Only When Necess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4517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5ACF943-2DDD-4FA2-9804-B8D6B4FA9F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10" t="28569" r="24831" b="33702"/>
          <a:stretch/>
        </p:blipFill>
        <p:spPr>
          <a:xfrm rot="372673">
            <a:off x="590503" y="32698"/>
            <a:ext cx="11380621" cy="707128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2144A7E-9466-4BAA-B816-C36455C9A22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239" y="189854"/>
            <a:ext cx="1985561" cy="97595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F4C1A5E-A6C9-4395-9301-BB7CA97560BE}"/>
              </a:ext>
            </a:extLst>
          </p:cNvPr>
          <p:cNvSpPr txBox="1"/>
          <p:nvPr userDrawn="1"/>
        </p:nvSpPr>
        <p:spPr>
          <a:xfrm>
            <a:off x="4742180" y="6512123"/>
            <a:ext cx="2783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Roboto" pitchFamily="2" charset="0"/>
                <a:ea typeface="Roboto" pitchFamily="2" charset="0"/>
              </a:rPr>
              <a:t>CONFIDENTIAL &amp; PROPRIETARY</a:t>
            </a:r>
          </a:p>
        </p:txBody>
      </p:sp>
    </p:spTree>
    <p:extLst>
      <p:ext uri="{BB962C8B-B14F-4D97-AF65-F5344CB8AC3E}">
        <p14:creationId xmlns:p14="http://schemas.microsoft.com/office/powerpoint/2010/main" val="32888892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7" r:id="rId1"/>
  </p:sldLayoutIdLst>
  <p:hf sldNum="0" hdr="0" ftr="0"/>
  <p:txStyles>
    <p:titleStyle>
      <a:lvl1pPr algn="r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 kern="1200">
          <a:solidFill>
            <a:srgbClr val="004487"/>
          </a:solidFill>
          <a:latin typeface="+mj-lt"/>
          <a:ea typeface="MS PGothic" pitchFamily="34" charset="-128"/>
          <a:cs typeface="ＭＳ Ｐゴシック" charset="-128"/>
        </a:defRPr>
      </a:lvl1pPr>
      <a:lvl2pPr algn="r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4487"/>
          </a:solidFill>
          <a:latin typeface="Arial" charset="0"/>
          <a:ea typeface="MS PGothic" pitchFamily="34" charset="-128"/>
          <a:cs typeface="ＭＳ Ｐゴシック" charset="-128"/>
        </a:defRPr>
      </a:lvl2pPr>
      <a:lvl3pPr algn="r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4487"/>
          </a:solidFill>
          <a:latin typeface="Arial" charset="0"/>
          <a:ea typeface="MS PGothic" pitchFamily="34" charset="-128"/>
          <a:cs typeface="ＭＳ Ｐゴシック" charset="-128"/>
        </a:defRPr>
      </a:lvl3pPr>
      <a:lvl4pPr algn="r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4487"/>
          </a:solidFill>
          <a:latin typeface="Arial" charset="0"/>
          <a:ea typeface="MS PGothic" pitchFamily="34" charset="-128"/>
          <a:cs typeface="ＭＳ Ｐゴシック" charset="-128"/>
        </a:defRPr>
      </a:lvl4pPr>
      <a:lvl5pPr algn="r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4487"/>
          </a:solidFill>
          <a:latin typeface="Arial" charset="0"/>
          <a:ea typeface="MS PGothic" pitchFamily="34" charset="-128"/>
          <a:cs typeface="ＭＳ Ｐゴシック" charset="-128"/>
        </a:defRPr>
      </a:lvl5pPr>
      <a:lvl6pPr marL="457200" algn="r" defTabSz="457200" rtl="0" fontAlgn="base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4487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r" defTabSz="457200" rtl="0" fontAlgn="base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4487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r" defTabSz="457200" rtl="0" fontAlgn="base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4487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r" defTabSz="457200" rtl="0" fontAlgn="base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4487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255588" indent="-163513" algn="l" defTabSz="457200" rtl="0" eaLnBrk="0" fontAlgn="base" hangingPunct="0">
        <a:spcBef>
          <a:spcPct val="20000"/>
        </a:spcBef>
        <a:spcAft>
          <a:spcPct val="0"/>
        </a:spcAft>
        <a:buSzPct val="100000"/>
        <a:buBlip>
          <a:blip r:embed="rId5"/>
        </a:buBlip>
        <a:defRPr sz="2000" b="1" kern="1200">
          <a:solidFill>
            <a:schemeClr val="tx1"/>
          </a:solidFill>
          <a:latin typeface="+mn-lt"/>
          <a:ea typeface="MS PGothic" pitchFamily="34" charset="-128"/>
          <a:cs typeface="ＭＳ Ｐゴシック" charset="-128"/>
        </a:defRPr>
      </a:lvl1pPr>
      <a:lvl2pPr marL="557213" indent="-190500" algn="l" defTabSz="457200" rtl="0" eaLnBrk="0" fontAlgn="base" hangingPunct="0">
        <a:spcBef>
          <a:spcPct val="20000"/>
        </a:spcBef>
        <a:spcAft>
          <a:spcPct val="0"/>
        </a:spcAft>
        <a:buSzPct val="116000"/>
        <a:buBlip>
          <a:blip r:embed="rId5"/>
        </a:buBlip>
        <a:defRPr b="1" kern="1200">
          <a:solidFill>
            <a:schemeClr val="bg1">
              <a:lumMod val="25000"/>
              <a:lumOff val="75000"/>
            </a:schemeClr>
          </a:solidFill>
          <a:latin typeface="+mn-lt"/>
          <a:ea typeface="MS PGothic" pitchFamily="34" charset="-128"/>
          <a:cs typeface="ＭＳ Ｐゴシック"/>
        </a:defRPr>
      </a:lvl2pPr>
      <a:lvl3pPr marL="868363" indent="-136525" algn="l" defTabSz="457200" rtl="0" eaLnBrk="0" fontAlgn="base" hangingPunct="0">
        <a:spcBef>
          <a:spcPct val="20000"/>
        </a:spcBef>
        <a:spcAft>
          <a:spcPct val="0"/>
        </a:spcAft>
        <a:buSzPct val="100000"/>
        <a:buBlip>
          <a:blip r:embed="rId5"/>
        </a:buBlip>
        <a:defRPr b="1" kern="1200">
          <a:solidFill>
            <a:schemeClr val="bg1">
              <a:lumMod val="25000"/>
              <a:lumOff val="75000"/>
            </a:schemeClr>
          </a:solidFill>
          <a:latin typeface="+mn-lt"/>
          <a:ea typeface="MS PGothic" pitchFamily="34" charset="-128"/>
          <a:cs typeface="ＭＳ Ｐゴシック"/>
        </a:defRPr>
      </a:lvl3pPr>
      <a:lvl4pPr marL="1143000" indent="-136525" algn="l" defTabSz="457200" rtl="0" eaLnBrk="0" fontAlgn="base" hangingPunct="0">
        <a:spcBef>
          <a:spcPct val="20000"/>
        </a:spcBef>
        <a:spcAft>
          <a:spcPct val="0"/>
        </a:spcAft>
        <a:buSzPct val="100000"/>
        <a:buBlip>
          <a:blip r:embed="rId5"/>
        </a:buBlip>
        <a:defRPr b="1" kern="1200">
          <a:solidFill>
            <a:schemeClr val="bg1">
              <a:lumMod val="25000"/>
              <a:lumOff val="75000"/>
            </a:schemeClr>
          </a:solidFill>
          <a:latin typeface="+mn-lt"/>
          <a:ea typeface="MS PGothic" pitchFamily="34" charset="-128"/>
          <a:cs typeface="ＭＳ Ｐゴシック"/>
        </a:defRPr>
      </a:lvl4pPr>
      <a:lvl5pPr marL="1416050" indent="-136525" algn="l" defTabSz="457200" rtl="0" eaLnBrk="0" fontAlgn="base" hangingPunct="0">
        <a:spcBef>
          <a:spcPct val="20000"/>
        </a:spcBef>
        <a:spcAft>
          <a:spcPct val="0"/>
        </a:spcAft>
        <a:buSzPct val="100000"/>
        <a:buBlip>
          <a:blip r:embed="rId5"/>
        </a:buBlip>
        <a:defRPr b="1" kern="1200">
          <a:solidFill>
            <a:schemeClr val="bg1">
              <a:lumMod val="25000"/>
              <a:lumOff val="75000"/>
            </a:schemeClr>
          </a:solidFill>
          <a:latin typeface="+mn-lt"/>
          <a:ea typeface="MS PGothic" pitchFamily="34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ADF89CC-017A-4835-9327-43398F0213A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53" t="28151" r="24092" b="33666"/>
          <a:stretch/>
        </p:blipFill>
        <p:spPr>
          <a:xfrm rot="372673">
            <a:off x="734655" y="-28570"/>
            <a:ext cx="11408487" cy="715644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121878E-4061-4EB2-8255-D7855541CAD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239" y="189854"/>
            <a:ext cx="1985560" cy="97595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66EFC4D-5D7C-46E9-B8B6-95D8940A5982}"/>
              </a:ext>
            </a:extLst>
          </p:cNvPr>
          <p:cNvSpPr txBox="1"/>
          <p:nvPr userDrawn="1"/>
        </p:nvSpPr>
        <p:spPr>
          <a:xfrm>
            <a:off x="4742180" y="6512123"/>
            <a:ext cx="2783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Roboto" pitchFamily="2" charset="0"/>
                <a:ea typeface="Roboto" pitchFamily="2" charset="0"/>
              </a:rPr>
              <a:t>CONFIDENTIAL &amp; PROPRIETARY</a:t>
            </a:r>
          </a:p>
        </p:txBody>
      </p:sp>
    </p:spTree>
    <p:extLst>
      <p:ext uri="{BB962C8B-B14F-4D97-AF65-F5344CB8AC3E}">
        <p14:creationId xmlns:p14="http://schemas.microsoft.com/office/powerpoint/2010/main" val="2249767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hf sldNum="0" hdr="0" ftr="0"/>
  <p:txStyles>
    <p:titleStyle>
      <a:lvl1pPr algn="r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 kern="1200">
          <a:solidFill>
            <a:srgbClr val="004487"/>
          </a:solidFill>
          <a:latin typeface="+mj-lt"/>
          <a:ea typeface="MS PGothic" pitchFamily="34" charset="-128"/>
          <a:cs typeface="ＭＳ Ｐゴシック" charset="-128"/>
        </a:defRPr>
      </a:lvl1pPr>
      <a:lvl2pPr algn="r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4487"/>
          </a:solidFill>
          <a:latin typeface="Arial" charset="0"/>
          <a:ea typeface="MS PGothic" pitchFamily="34" charset="-128"/>
          <a:cs typeface="ＭＳ Ｐゴシック" charset="-128"/>
        </a:defRPr>
      </a:lvl2pPr>
      <a:lvl3pPr algn="r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4487"/>
          </a:solidFill>
          <a:latin typeface="Arial" charset="0"/>
          <a:ea typeface="MS PGothic" pitchFamily="34" charset="-128"/>
          <a:cs typeface="ＭＳ Ｐゴシック" charset="-128"/>
        </a:defRPr>
      </a:lvl3pPr>
      <a:lvl4pPr algn="r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4487"/>
          </a:solidFill>
          <a:latin typeface="Arial" charset="0"/>
          <a:ea typeface="MS PGothic" pitchFamily="34" charset="-128"/>
          <a:cs typeface="ＭＳ Ｐゴシック" charset="-128"/>
        </a:defRPr>
      </a:lvl4pPr>
      <a:lvl5pPr algn="r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4487"/>
          </a:solidFill>
          <a:latin typeface="Arial" charset="0"/>
          <a:ea typeface="MS PGothic" pitchFamily="34" charset="-128"/>
          <a:cs typeface="ＭＳ Ｐゴシック" charset="-128"/>
        </a:defRPr>
      </a:lvl5pPr>
      <a:lvl6pPr marL="457200" algn="r" defTabSz="457200" rtl="0" fontAlgn="base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4487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r" defTabSz="457200" rtl="0" fontAlgn="base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4487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r" defTabSz="457200" rtl="0" fontAlgn="base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4487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r" defTabSz="457200" rtl="0" fontAlgn="base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4487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255588" indent="-163513" algn="l" defTabSz="457200" rtl="0" eaLnBrk="0" fontAlgn="base" hangingPunct="0">
        <a:spcBef>
          <a:spcPct val="20000"/>
        </a:spcBef>
        <a:spcAft>
          <a:spcPct val="0"/>
        </a:spcAft>
        <a:buSzPct val="100000"/>
        <a:buBlip>
          <a:blip r:embed="rId5"/>
        </a:buBlip>
        <a:defRPr sz="2000" b="1" kern="1200">
          <a:solidFill>
            <a:schemeClr val="tx1"/>
          </a:solidFill>
          <a:latin typeface="+mn-lt"/>
          <a:ea typeface="MS PGothic" pitchFamily="34" charset="-128"/>
          <a:cs typeface="ＭＳ Ｐゴシック" charset="-128"/>
        </a:defRPr>
      </a:lvl1pPr>
      <a:lvl2pPr marL="557213" indent="-190500" algn="l" defTabSz="457200" rtl="0" eaLnBrk="0" fontAlgn="base" hangingPunct="0">
        <a:spcBef>
          <a:spcPct val="20000"/>
        </a:spcBef>
        <a:spcAft>
          <a:spcPct val="0"/>
        </a:spcAft>
        <a:buSzPct val="116000"/>
        <a:buBlip>
          <a:blip r:embed="rId5"/>
        </a:buBlip>
        <a:defRPr b="1" kern="1200">
          <a:solidFill>
            <a:srgbClr val="404040"/>
          </a:solidFill>
          <a:latin typeface="+mn-lt"/>
          <a:ea typeface="MS PGothic" pitchFamily="34" charset="-128"/>
          <a:cs typeface="ＭＳ Ｐゴシック"/>
        </a:defRPr>
      </a:lvl2pPr>
      <a:lvl3pPr marL="868363" indent="-136525" algn="l" defTabSz="457200" rtl="0" eaLnBrk="0" fontAlgn="base" hangingPunct="0">
        <a:spcBef>
          <a:spcPct val="20000"/>
        </a:spcBef>
        <a:spcAft>
          <a:spcPct val="0"/>
        </a:spcAft>
        <a:buSzPct val="100000"/>
        <a:buBlip>
          <a:blip r:embed="rId5"/>
        </a:buBlip>
        <a:defRPr b="1" kern="1200">
          <a:solidFill>
            <a:srgbClr val="404040"/>
          </a:solidFill>
          <a:latin typeface="+mn-lt"/>
          <a:ea typeface="MS PGothic" pitchFamily="34" charset="-128"/>
          <a:cs typeface="ＭＳ Ｐゴシック"/>
        </a:defRPr>
      </a:lvl3pPr>
      <a:lvl4pPr marL="1143000" indent="-136525" algn="l" defTabSz="457200" rtl="0" eaLnBrk="0" fontAlgn="base" hangingPunct="0">
        <a:spcBef>
          <a:spcPct val="20000"/>
        </a:spcBef>
        <a:spcAft>
          <a:spcPct val="0"/>
        </a:spcAft>
        <a:buSzPct val="100000"/>
        <a:buBlip>
          <a:blip r:embed="rId5"/>
        </a:buBlip>
        <a:defRPr b="1" kern="1200">
          <a:solidFill>
            <a:srgbClr val="404040"/>
          </a:solidFill>
          <a:latin typeface="+mn-lt"/>
          <a:ea typeface="MS PGothic" pitchFamily="34" charset="-128"/>
          <a:cs typeface="ＭＳ Ｐゴシック"/>
        </a:defRPr>
      </a:lvl4pPr>
      <a:lvl5pPr marL="1416050" indent="-136525" algn="l" defTabSz="457200" rtl="0" eaLnBrk="0" fontAlgn="base" hangingPunct="0">
        <a:spcBef>
          <a:spcPct val="20000"/>
        </a:spcBef>
        <a:spcAft>
          <a:spcPct val="0"/>
        </a:spcAft>
        <a:buSzPct val="100000"/>
        <a:buBlip>
          <a:blip r:embed="rId5"/>
        </a:buBlip>
        <a:defRPr b="1" kern="1200">
          <a:solidFill>
            <a:srgbClr val="404040"/>
          </a:solidFill>
          <a:latin typeface="+mn-lt"/>
          <a:ea typeface="MS PGothic" pitchFamily="34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17600" y="74613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EA5E47-D0DA-476F-AD02-B2AE827EC009}"/>
              </a:ext>
            </a:extLst>
          </p:cNvPr>
          <p:cNvSpPr/>
          <p:nvPr userDrawn="1"/>
        </p:nvSpPr>
        <p:spPr>
          <a:xfrm>
            <a:off x="-76200" y="-76200"/>
            <a:ext cx="12420600" cy="14478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314C386-9461-4D52-8A81-00399FBC9319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239" y="189854"/>
            <a:ext cx="1985561" cy="97595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8CB79E3-4115-4108-9E27-445393F17E2F}"/>
              </a:ext>
            </a:extLst>
          </p:cNvPr>
          <p:cNvSpPr txBox="1"/>
          <p:nvPr userDrawn="1"/>
        </p:nvSpPr>
        <p:spPr>
          <a:xfrm>
            <a:off x="4742180" y="6512123"/>
            <a:ext cx="2783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Roboto" pitchFamily="2" charset="0"/>
                <a:ea typeface="Roboto" pitchFamily="2" charset="0"/>
              </a:rPr>
              <a:t>CONFIDENTIAL &amp; PROPRIETARY</a:t>
            </a:r>
          </a:p>
        </p:txBody>
      </p:sp>
    </p:spTree>
    <p:extLst>
      <p:ext uri="{BB962C8B-B14F-4D97-AF65-F5344CB8AC3E}">
        <p14:creationId xmlns:p14="http://schemas.microsoft.com/office/powerpoint/2010/main" val="1926521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8" r:id="rId2"/>
    <p:sldLayoutId id="2147483699" r:id="rId3"/>
    <p:sldLayoutId id="2147483700" r:id="rId4"/>
  </p:sldLayoutIdLst>
  <p:hf sldNum="0" hdr="0" ftr="0"/>
  <p:txStyles>
    <p:titleStyle>
      <a:lvl1pPr algn="r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 kern="1200">
          <a:solidFill>
            <a:srgbClr val="004487"/>
          </a:solidFill>
          <a:latin typeface="+mj-lt"/>
          <a:ea typeface="MS PGothic" pitchFamily="34" charset="-128"/>
          <a:cs typeface="ＭＳ Ｐゴシック" charset="-128"/>
        </a:defRPr>
      </a:lvl1pPr>
      <a:lvl2pPr algn="r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4487"/>
          </a:solidFill>
          <a:latin typeface="Arial" charset="0"/>
          <a:ea typeface="MS PGothic" pitchFamily="34" charset="-128"/>
          <a:cs typeface="ＭＳ Ｐゴシック" charset="-128"/>
        </a:defRPr>
      </a:lvl2pPr>
      <a:lvl3pPr algn="r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4487"/>
          </a:solidFill>
          <a:latin typeface="Arial" charset="0"/>
          <a:ea typeface="MS PGothic" pitchFamily="34" charset="-128"/>
          <a:cs typeface="ＭＳ Ｐゴシック" charset="-128"/>
        </a:defRPr>
      </a:lvl3pPr>
      <a:lvl4pPr algn="r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4487"/>
          </a:solidFill>
          <a:latin typeface="Arial" charset="0"/>
          <a:ea typeface="MS PGothic" pitchFamily="34" charset="-128"/>
          <a:cs typeface="ＭＳ Ｐゴシック" charset="-128"/>
        </a:defRPr>
      </a:lvl4pPr>
      <a:lvl5pPr algn="r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4487"/>
          </a:solidFill>
          <a:latin typeface="Arial" charset="0"/>
          <a:ea typeface="MS PGothic" pitchFamily="34" charset="-128"/>
          <a:cs typeface="ＭＳ Ｐゴシック" charset="-128"/>
        </a:defRPr>
      </a:lvl5pPr>
      <a:lvl6pPr marL="457200" algn="r" defTabSz="457200" rtl="0" fontAlgn="base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4487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r" defTabSz="457200" rtl="0" fontAlgn="base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4487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r" defTabSz="457200" rtl="0" fontAlgn="base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4487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r" defTabSz="457200" rtl="0" fontAlgn="base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4487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255588" indent="-163513" algn="l" defTabSz="457200" rtl="0" eaLnBrk="0" fontAlgn="base" hangingPunct="0">
        <a:spcBef>
          <a:spcPct val="20000"/>
        </a:spcBef>
        <a:spcAft>
          <a:spcPct val="0"/>
        </a:spcAft>
        <a:buSzPct val="100000"/>
        <a:buBlip>
          <a:blip r:embed="rId7"/>
        </a:buBlip>
        <a:defRPr sz="2000" b="1" kern="1200">
          <a:solidFill>
            <a:schemeClr val="tx1"/>
          </a:solidFill>
          <a:latin typeface="+mn-lt"/>
          <a:ea typeface="MS PGothic" pitchFamily="34" charset="-128"/>
          <a:cs typeface="ＭＳ Ｐゴシック" charset="-128"/>
        </a:defRPr>
      </a:lvl1pPr>
      <a:lvl2pPr marL="557213" indent="-190500" algn="l" defTabSz="457200" rtl="0" eaLnBrk="0" fontAlgn="base" hangingPunct="0">
        <a:spcBef>
          <a:spcPct val="20000"/>
        </a:spcBef>
        <a:spcAft>
          <a:spcPct val="0"/>
        </a:spcAft>
        <a:buSzPct val="116000"/>
        <a:buBlip>
          <a:blip r:embed="rId7"/>
        </a:buBlip>
        <a:defRPr b="1" kern="1200">
          <a:solidFill>
            <a:srgbClr val="404040"/>
          </a:solidFill>
          <a:latin typeface="+mn-lt"/>
          <a:ea typeface="MS PGothic" pitchFamily="34" charset="-128"/>
          <a:cs typeface="ＭＳ Ｐゴシック"/>
        </a:defRPr>
      </a:lvl2pPr>
      <a:lvl3pPr marL="868363" indent="-136525" algn="l" defTabSz="457200" rtl="0" eaLnBrk="0" fontAlgn="base" hangingPunct="0">
        <a:spcBef>
          <a:spcPct val="20000"/>
        </a:spcBef>
        <a:spcAft>
          <a:spcPct val="0"/>
        </a:spcAft>
        <a:buSzPct val="100000"/>
        <a:buBlip>
          <a:blip r:embed="rId7"/>
        </a:buBlip>
        <a:defRPr b="1" kern="1200">
          <a:solidFill>
            <a:srgbClr val="404040"/>
          </a:solidFill>
          <a:latin typeface="+mn-lt"/>
          <a:ea typeface="MS PGothic" pitchFamily="34" charset="-128"/>
          <a:cs typeface="ＭＳ Ｐゴシック"/>
        </a:defRPr>
      </a:lvl3pPr>
      <a:lvl4pPr marL="1143000" indent="-136525" algn="l" defTabSz="457200" rtl="0" eaLnBrk="0" fontAlgn="base" hangingPunct="0">
        <a:spcBef>
          <a:spcPct val="20000"/>
        </a:spcBef>
        <a:spcAft>
          <a:spcPct val="0"/>
        </a:spcAft>
        <a:buSzPct val="100000"/>
        <a:buBlip>
          <a:blip r:embed="rId7"/>
        </a:buBlip>
        <a:defRPr b="1" kern="1200">
          <a:solidFill>
            <a:srgbClr val="404040"/>
          </a:solidFill>
          <a:latin typeface="+mn-lt"/>
          <a:ea typeface="MS PGothic" pitchFamily="34" charset="-128"/>
          <a:cs typeface="ＭＳ Ｐゴシック"/>
        </a:defRPr>
      </a:lvl4pPr>
      <a:lvl5pPr marL="1416050" indent="-136525" algn="l" defTabSz="457200" rtl="0" eaLnBrk="0" fontAlgn="base" hangingPunct="0">
        <a:spcBef>
          <a:spcPct val="20000"/>
        </a:spcBef>
        <a:spcAft>
          <a:spcPct val="0"/>
        </a:spcAft>
        <a:buSzPct val="100000"/>
        <a:buBlip>
          <a:blip r:embed="rId7"/>
        </a:buBlip>
        <a:defRPr b="1" kern="1200">
          <a:solidFill>
            <a:srgbClr val="404040"/>
          </a:solidFill>
          <a:latin typeface="+mn-lt"/>
          <a:ea typeface="MS PGothic" pitchFamily="34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6012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hf sldNum="0" hdr="0" ftr="0"/>
  <p:txStyles>
    <p:titleStyle>
      <a:lvl1pPr algn="r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 kern="1200">
          <a:solidFill>
            <a:srgbClr val="004487"/>
          </a:solidFill>
          <a:latin typeface="+mj-lt"/>
          <a:ea typeface="MS PGothic" pitchFamily="34" charset="-128"/>
          <a:cs typeface="ＭＳ Ｐゴシック" charset="-128"/>
        </a:defRPr>
      </a:lvl1pPr>
      <a:lvl2pPr algn="r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4487"/>
          </a:solidFill>
          <a:latin typeface="Arial" charset="0"/>
          <a:ea typeface="MS PGothic" pitchFamily="34" charset="-128"/>
          <a:cs typeface="ＭＳ Ｐゴシック" charset="-128"/>
        </a:defRPr>
      </a:lvl2pPr>
      <a:lvl3pPr algn="r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4487"/>
          </a:solidFill>
          <a:latin typeface="Arial" charset="0"/>
          <a:ea typeface="MS PGothic" pitchFamily="34" charset="-128"/>
          <a:cs typeface="ＭＳ Ｐゴシック" charset="-128"/>
        </a:defRPr>
      </a:lvl3pPr>
      <a:lvl4pPr algn="r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4487"/>
          </a:solidFill>
          <a:latin typeface="Arial" charset="0"/>
          <a:ea typeface="MS PGothic" pitchFamily="34" charset="-128"/>
          <a:cs typeface="ＭＳ Ｐゴシック" charset="-128"/>
        </a:defRPr>
      </a:lvl4pPr>
      <a:lvl5pPr algn="r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4487"/>
          </a:solidFill>
          <a:latin typeface="Arial" charset="0"/>
          <a:ea typeface="MS PGothic" pitchFamily="34" charset="-128"/>
          <a:cs typeface="ＭＳ Ｐゴシック" charset="-128"/>
        </a:defRPr>
      </a:lvl5pPr>
      <a:lvl6pPr marL="457200" algn="r" defTabSz="457200" rtl="0" fontAlgn="base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4487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r" defTabSz="457200" rtl="0" fontAlgn="base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4487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r" defTabSz="457200" rtl="0" fontAlgn="base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4487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r" defTabSz="457200" rtl="0" fontAlgn="base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4487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255588" indent="-163513" algn="l" defTabSz="457200" rtl="0" eaLnBrk="0" fontAlgn="base" hangingPunct="0">
        <a:spcBef>
          <a:spcPct val="20000"/>
        </a:spcBef>
        <a:spcAft>
          <a:spcPct val="0"/>
        </a:spcAft>
        <a:buSzPct val="100000"/>
        <a:buBlip>
          <a:blip r:embed="rId3"/>
        </a:buBlip>
        <a:defRPr sz="2000" b="1" kern="1200">
          <a:solidFill>
            <a:schemeClr val="tx1"/>
          </a:solidFill>
          <a:latin typeface="+mn-lt"/>
          <a:ea typeface="MS PGothic" pitchFamily="34" charset="-128"/>
          <a:cs typeface="ＭＳ Ｐゴシック" charset="-128"/>
        </a:defRPr>
      </a:lvl1pPr>
      <a:lvl2pPr marL="557213" indent="-190500" algn="l" defTabSz="457200" rtl="0" eaLnBrk="0" fontAlgn="base" hangingPunct="0">
        <a:spcBef>
          <a:spcPct val="20000"/>
        </a:spcBef>
        <a:spcAft>
          <a:spcPct val="0"/>
        </a:spcAft>
        <a:buSzPct val="116000"/>
        <a:buBlip>
          <a:blip r:embed="rId3"/>
        </a:buBlip>
        <a:defRPr b="1" kern="1200">
          <a:solidFill>
            <a:srgbClr val="404040"/>
          </a:solidFill>
          <a:latin typeface="+mn-lt"/>
          <a:ea typeface="MS PGothic" pitchFamily="34" charset="-128"/>
          <a:cs typeface="ＭＳ Ｐゴシック"/>
        </a:defRPr>
      </a:lvl2pPr>
      <a:lvl3pPr marL="868363" indent="-136525" algn="l" defTabSz="457200" rtl="0" eaLnBrk="0" fontAlgn="base" hangingPunct="0">
        <a:spcBef>
          <a:spcPct val="20000"/>
        </a:spcBef>
        <a:spcAft>
          <a:spcPct val="0"/>
        </a:spcAft>
        <a:buSzPct val="100000"/>
        <a:buBlip>
          <a:blip r:embed="rId3"/>
        </a:buBlip>
        <a:defRPr b="1" kern="1200">
          <a:solidFill>
            <a:srgbClr val="404040"/>
          </a:solidFill>
          <a:latin typeface="+mn-lt"/>
          <a:ea typeface="MS PGothic" pitchFamily="34" charset="-128"/>
          <a:cs typeface="ＭＳ Ｐゴシック"/>
        </a:defRPr>
      </a:lvl3pPr>
      <a:lvl4pPr marL="1143000" indent="-136525" algn="l" defTabSz="457200" rtl="0" eaLnBrk="0" fontAlgn="base" hangingPunct="0">
        <a:spcBef>
          <a:spcPct val="20000"/>
        </a:spcBef>
        <a:spcAft>
          <a:spcPct val="0"/>
        </a:spcAft>
        <a:buSzPct val="100000"/>
        <a:buBlip>
          <a:blip r:embed="rId3"/>
        </a:buBlip>
        <a:defRPr b="1" kern="1200">
          <a:solidFill>
            <a:srgbClr val="404040"/>
          </a:solidFill>
          <a:latin typeface="+mn-lt"/>
          <a:ea typeface="MS PGothic" pitchFamily="34" charset="-128"/>
          <a:cs typeface="ＭＳ Ｐゴシック"/>
        </a:defRPr>
      </a:lvl4pPr>
      <a:lvl5pPr marL="1416050" indent="-136525" algn="l" defTabSz="457200" rtl="0" eaLnBrk="0" fontAlgn="base" hangingPunct="0">
        <a:spcBef>
          <a:spcPct val="20000"/>
        </a:spcBef>
        <a:spcAft>
          <a:spcPct val="0"/>
        </a:spcAft>
        <a:buSzPct val="100000"/>
        <a:buBlip>
          <a:blip r:embed="rId3"/>
        </a:buBlip>
        <a:defRPr b="1" kern="1200">
          <a:solidFill>
            <a:srgbClr val="404040"/>
          </a:solidFill>
          <a:latin typeface="+mn-lt"/>
          <a:ea typeface="MS PGothic" pitchFamily="34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BAA377F-705F-4E37-B5DA-B829279515D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7EA14-4774-4D66-96A7-E2D0D38AE74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456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4AA4245-A265-46DF-93F9-DF4C5889466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95DD5A8-36C8-4AAD-99D4-1B2D86573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9838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 Title">
  <a:themeElements>
    <a:clrScheme name="Custom 1">
      <a:dk1>
        <a:srgbClr val="262626"/>
      </a:dk1>
      <a:lt1>
        <a:srgbClr val="F2F2F2"/>
      </a:lt1>
      <a:dk2>
        <a:srgbClr val="1D428A"/>
      </a:dk2>
      <a:lt2>
        <a:srgbClr val="D9E3F7"/>
      </a:lt2>
      <a:accent1>
        <a:srgbClr val="48A23F"/>
      </a:accent1>
      <a:accent2>
        <a:srgbClr val="141B4D"/>
      </a:accent2>
      <a:accent3>
        <a:srgbClr val="A5A5A5"/>
      </a:accent3>
      <a:accent4>
        <a:srgbClr val="5CB8B2"/>
      </a:accent4>
      <a:accent5>
        <a:srgbClr val="678FDF"/>
      </a:accent5>
      <a:accent6>
        <a:srgbClr val="9FD799"/>
      </a:accent6>
      <a:hlink>
        <a:srgbClr val="48A23F"/>
      </a:hlink>
      <a:folHlink>
        <a:srgbClr val="48A23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ection Header/New Presenter">
  <a:themeElements>
    <a:clrScheme name="Custom 1">
      <a:dk1>
        <a:srgbClr val="262626"/>
      </a:dk1>
      <a:lt1>
        <a:srgbClr val="F2F2F2"/>
      </a:lt1>
      <a:dk2>
        <a:srgbClr val="1D428A"/>
      </a:dk2>
      <a:lt2>
        <a:srgbClr val="D9E3F7"/>
      </a:lt2>
      <a:accent1>
        <a:srgbClr val="48A23F"/>
      </a:accent1>
      <a:accent2>
        <a:srgbClr val="141B4D"/>
      </a:accent2>
      <a:accent3>
        <a:srgbClr val="A5A5A5"/>
      </a:accent3>
      <a:accent4>
        <a:srgbClr val="5CB8B2"/>
      </a:accent4>
      <a:accent5>
        <a:srgbClr val="678FDF"/>
      </a:accent5>
      <a:accent6>
        <a:srgbClr val="9FD799"/>
      </a:accent6>
      <a:hlink>
        <a:srgbClr val="48A23F"/>
      </a:hlink>
      <a:folHlink>
        <a:srgbClr val="48A23F"/>
      </a:folHlink>
    </a:clrScheme>
    <a:fontScheme name="Roboto Regular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Standard Slide with Header">
  <a:themeElements>
    <a:clrScheme name="Setra Brand Colors">
      <a:dk1>
        <a:srgbClr val="262626"/>
      </a:dk1>
      <a:lt1>
        <a:srgbClr val="FFFFFF"/>
      </a:lt1>
      <a:dk2>
        <a:srgbClr val="1D428A"/>
      </a:dk2>
      <a:lt2>
        <a:srgbClr val="FFFFFF"/>
      </a:lt2>
      <a:accent1>
        <a:srgbClr val="48A23F"/>
      </a:accent1>
      <a:accent2>
        <a:srgbClr val="0E2145"/>
      </a:accent2>
      <a:accent3>
        <a:srgbClr val="5482DB"/>
      </a:accent3>
      <a:accent4>
        <a:srgbClr val="C6D5F3"/>
      </a:accent4>
      <a:accent5>
        <a:srgbClr val="8ACF83"/>
      </a:accent5>
      <a:accent6>
        <a:srgbClr val="B1DFAC"/>
      </a:accent6>
      <a:hlink>
        <a:srgbClr val="48A23F"/>
      </a:hlink>
      <a:folHlink>
        <a:srgbClr val="8ACF83"/>
      </a:folHlink>
    </a:clrScheme>
    <a:fontScheme name="Roboto Regular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Blank Canvas - White">
  <a:themeElements>
    <a:clrScheme name="Custom 1">
      <a:dk1>
        <a:srgbClr val="262626"/>
      </a:dk1>
      <a:lt1>
        <a:srgbClr val="F2F2F2"/>
      </a:lt1>
      <a:dk2>
        <a:srgbClr val="1D428A"/>
      </a:dk2>
      <a:lt2>
        <a:srgbClr val="D9E3F7"/>
      </a:lt2>
      <a:accent1>
        <a:srgbClr val="48A23F"/>
      </a:accent1>
      <a:accent2>
        <a:srgbClr val="141B4D"/>
      </a:accent2>
      <a:accent3>
        <a:srgbClr val="A5A5A5"/>
      </a:accent3>
      <a:accent4>
        <a:srgbClr val="5CB8B2"/>
      </a:accent4>
      <a:accent5>
        <a:srgbClr val="678FDF"/>
      </a:accent5>
      <a:accent6>
        <a:srgbClr val="9FD799"/>
      </a:accent6>
      <a:hlink>
        <a:srgbClr val="48A23F"/>
      </a:hlink>
      <a:folHlink>
        <a:srgbClr val="48A23F"/>
      </a:folHlink>
    </a:clrScheme>
    <a:fontScheme name="Roboto Regular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Calibri</vt:lpstr>
      <vt:lpstr>Roboto</vt:lpstr>
      <vt:lpstr>MS PGothic</vt:lpstr>
      <vt:lpstr>Presentation Title</vt:lpstr>
      <vt:lpstr>Section Header/New Presenter</vt:lpstr>
      <vt:lpstr>Standard Slide with Header</vt:lpstr>
      <vt:lpstr>Blank Canvas - White</vt:lpstr>
      <vt:lpstr>PowerPoint Presentation</vt:lpstr>
      <vt:lpstr>PowerPoint Presentation</vt:lpstr>
    </vt:vector>
  </TitlesOfParts>
  <Company>SSI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Brooks</dc:creator>
  <cp:lastModifiedBy>Gillespie, Matthew</cp:lastModifiedBy>
  <cp:revision>65</cp:revision>
  <dcterms:created xsi:type="dcterms:W3CDTF">2015-01-07T14:07:57Z</dcterms:created>
  <dcterms:modified xsi:type="dcterms:W3CDTF">2018-06-18T13:25:57Z</dcterms:modified>
</cp:coreProperties>
</file>